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8" r:id="rId3"/>
    <p:sldId id="281" r:id="rId4"/>
    <p:sldId id="259" r:id="rId5"/>
    <p:sldId id="264" r:id="rId6"/>
    <p:sldId id="260" r:id="rId7"/>
    <p:sldId id="276" r:id="rId8"/>
    <p:sldId id="280" r:id="rId9"/>
    <p:sldId id="268" r:id="rId10"/>
    <p:sldId id="282" r:id="rId11"/>
    <p:sldId id="275" r:id="rId12"/>
    <p:sldId id="279" r:id="rId13"/>
    <p:sldId id="278" r:id="rId14"/>
    <p:sldId id="283" r:id="rId15"/>
    <p:sldId id="269" r:id="rId16"/>
    <p:sldId id="273" r:id="rId17"/>
    <p:sldId id="274" r:id="rId18"/>
    <p:sldId id="270" r:id="rId19"/>
    <p:sldId id="271" r:id="rId20"/>
    <p:sldId id="272" r:id="rId21"/>
    <p:sldId id="284" r:id="rId22"/>
    <p:sldId id="265" r:id="rId23"/>
    <p:sldId id="26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1234" y="-1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2B2E-FD76-43EA-8A5B-BF5537F43936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FA44-BA7A-4AF5-872E-5643D05B302A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2B2E-FD76-43EA-8A5B-BF5537F43936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FA44-BA7A-4AF5-872E-5643D05B302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2B2E-FD76-43EA-8A5B-BF5537F43936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FA44-BA7A-4AF5-872E-5643D05B302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2B2E-FD76-43EA-8A5B-BF5537F43936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FA44-BA7A-4AF5-872E-5643D05B302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2B2E-FD76-43EA-8A5B-BF5537F43936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FA44-BA7A-4AF5-872E-5643D05B302A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2B2E-FD76-43EA-8A5B-BF5537F43936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FA44-BA7A-4AF5-872E-5643D05B302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2B2E-FD76-43EA-8A5B-BF5537F43936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FA44-BA7A-4AF5-872E-5643D05B302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2B2E-FD76-43EA-8A5B-BF5537F43936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FA44-BA7A-4AF5-872E-5643D05B302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2B2E-FD76-43EA-8A5B-BF5537F43936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FA44-BA7A-4AF5-872E-5643D05B302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2B2E-FD76-43EA-8A5B-BF5537F43936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FA44-BA7A-4AF5-872E-5643D05B302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2B2E-FD76-43EA-8A5B-BF5537F43936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20BFA44-BA7A-4AF5-872E-5643D05B302A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8E72B2E-FD76-43EA-8A5B-BF5537F43936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20BFA44-BA7A-4AF5-872E-5643D05B302A}" type="slidenum">
              <a:rPr lang="en-IN" smtClean="0"/>
              <a:t>‹#›</a:t>
            </a:fld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slow">
    <p:wipe/>
  </p:transition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hyperlink" Target="https://www.tutorialspoin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xamppserver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Hop On Hop Off Delhi Sightseeing Service</a:t>
            </a:r>
            <a:endParaRPr lang="en-IN" dirty="0"/>
          </a:p>
        </p:txBody>
      </p:sp>
      <p:sp>
        <p:nvSpPr>
          <p:cNvPr id="73730" name="AutoShape 2" descr="Image result for ho ho delhi bus images h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 descr="downloa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4835" y="3717032"/>
            <a:ext cx="5369740" cy="2088232"/>
          </a:xfrm>
          <a:prstGeom prst="rect">
            <a:avLst/>
          </a:prstGeom>
        </p:spPr>
      </p:pic>
      <p:sp>
        <p:nvSpPr>
          <p:cNvPr id="73732" name="AutoShape 4" descr="Image result for delhi attrac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 descr="download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0"/>
            <a:ext cx="2118885" cy="1417727"/>
          </a:xfrm>
          <a:prstGeom prst="rect">
            <a:avLst/>
          </a:prstGeom>
        </p:spPr>
      </p:pic>
      <p:pic>
        <p:nvPicPr>
          <p:cNvPr id="8" name="Picture 7" descr="download (2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6256" y="0"/>
            <a:ext cx="1886129" cy="1412776"/>
          </a:xfrm>
          <a:prstGeom prst="rect">
            <a:avLst/>
          </a:prstGeom>
        </p:spPr>
      </p:pic>
      <p:pic>
        <p:nvPicPr>
          <p:cNvPr id="9" name="Picture 8" descr="download (3)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62762" y="0"/>
            <a:ext cx="1945342" cy="141277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2D408E-BCAC-41D0-9AB6-93C8B89F05E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2420888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LEVEL DFD</a:t>
            </a:r>
          </a:p>
        </p:txBody>
      </p:sp>
    </p:spTree>
    <p:extLst>
      <p:ext uri="{BB962C8B-B14F-4D97-AF65-F5344CB8AC3E}">
        <p14:creationId xmlns:p14="http://schemas.microsoft.com/office/powerpoint/2010/main" val="332761528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41161197-585A-41E5-8493-738E49AF3E6D}"/>
              </a:ext>
            </a:extLst>
          </p:cNvPr>
          <p:cNvSpPr/>
          <p:nvPr/>
        </p:nvSpPr>
        <p:spPr>
          <a:xfrm>
            <a:off x="3779912" y="2600908"/>
            <a:ext cx="1584176" cy="1656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HOHO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30716A-70B6-4D02-B7B4-A4D8657C31C8}"/>
              </a:ext>
            </a:extLst>
          </p:cNvPr>
          <p:cNvSpPr/>
          <p:nvPr/>
        </p:nvSpPr>
        <p:spPr>
          <a:xfrm>
            <a:off x="33355" y="3010700"/>
            <a:ext cx="1440160" cy="8548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37145D-0754-458F-B7C6-B8C50F679572}"/>
              </a:ext>
            </a:extLst>
          </p:cNvPr>
          <p:cNvSpPr/>
          <p:nvPr/>
        </p:nvSpPr>
        <p:spPr>
          <a:xfrm>
            <a:off x="7526469" y="3010700"/>
            <a:ext cx="1584176" cy="7920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A542E5-EF27-4185-98EA-CC6FE095C482}"/>
              </a:ext>
            </a:extLst>
          </p:cNvPr>
          <p:cNvCxnSpPr>
            <a:cxnSpLocks/>
          </p:cNvCxnSpPr>
          <p:nvPr/>
        </p:nvCxnSpPr>
        <p:spPr>
          <a:xfrm>
            <a:off x="1473515" y="3068960"/>
            <a:ext cx="23784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B5E7A8-5F3F-43DE-958E-4F1529554493}"/>
              </a:ext>
            </a:extLst>
          </p:cNvPr>
          <p:cNvCxnSpPr/>
          <p:nvPr/>
        </p:nvCxnSpPr>
        <p:spPr>
          <a:xfrm flipH="1">
            <a:off x="5364088" y="3068960"/>
            <a:ext cx="21623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3F74EC-1695-4179-A6D3-2F572F54BB53}"/>
              </a:ext>
            </a:extLst>
          </p:cNvPr>
          <p:cNvSpPr txBox="1"/>
          <p:nvPr/>
        </p:nvSpPr>
        <p:spPr>
          <a:xfrm>
            <a:off x="1828014" y="2762831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Login Details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30AF73-3807-47E6-96CA-ACD1C61D35CF}"/>
              </a:ext>
            </a:extLst>
          </p:cNvPr>
          <p:cNvSpPr txBox="1"/>
          <p:nvPr/>
        </p:nvSpPr>
        <p:spPr>
          <a:xfrm>
            <a:off x="5796136" y="2762831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Login Details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14AC21-2722-4098-A9F8-EF9306CA9390}"/>
              </a:ext>
            </a:extLst>
          </p:cNvPr>
          <p:cNvCxnSpPr/>
          <p:nvPr/>
        </p:nvCxnSpPr>
        <p:spPr>
          <a:xfrm flipH="1">
            <a:off x="1473515" y="3251208"/>
            <a:ext cx="23063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EFF669-493F-470F-849A-1E8B21D44D9A}"/>
              </a:ext>
            </a:extLst>
          </p:cNvPr>
          <p:cNvSpPr txBox="1"/>
          <p:nvPr/>
        </p:nvSpPr>
        <p:spPr>
          <a:xfrm>
            <a:off x="1704673" y="3290500"/>
            <a:ext cx="1726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Login Authentication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9969BF-2129-4DFD-B4FE-A27828EDE958}"/>
              </a:ext>
            </a:extLst>
          </p:cNvPr>
          <p:cNvCxnSpPr>
            <a:cxnSpLocks/>
          </p:cNvCxnSpPr>
          <p:nvPr/>
        </p:nvCxnSpPr>
        <p:spPr>
          <a:xfrm>
            <a:off x="5364088" y="3251208"/>
            <a:ext cx="21623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BD24C2-817B-4A6D-B9B8-7A1CF9D2E4E3}"/>
              </a:ext>
            </a:extLst>
          </p:cNvPr>
          <p:cNvSpPr txBox="1"/>
          <p:nvPr/>
        </p:nvSpPr>
        <p:spPr>
          <a:xfrm>
            <a:off x="5652120" y="3299602"/>
            <a:ext cx="1874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Login Authentication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5C6995-7609-4E62-93A0-E94B769A3DF6}"/>
              </a:ext>
            </a:extLst>
          </p:cNvPr>
          <p:cNvSpPr txBox="1"/>
          <p:nvPr/>
        </p:nvSpPr>
        <p:spPr>
          <a:xfrm>
            <a:off x="1816251" y="3746372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Booking Details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5D4C5E4-DC6C-4444-8DC1-4D403546DB5A}"/>
              </a:ext>
            </a:extLst>
          </p:cNvPr>
          <p:cNvCxnSpPr/>
          <p:nvPr/>
        </p:nvCxnSpPr>
        <p:spPr>
          <a:xfrm>
            <a:off x="1473515" y="3717032"/>
            <a:ext cx="23063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E29E535-ED8A-49B7-A6CF-EC1846664176}"/>
              </a:ext>
            </a:extLst>
          </p:cNvPr>
          <p:cNvCxnSpPr>
            <a:cxnSpLocks/>
          </p:cNvCxnSpPr>
          <p:nvPr/>
        </p:nvCxnSpPr>
        <p:spPr>
          <a:xfrm>
            <a:off x="1043608" y="4376459"/>
            <a:ext cx="276070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588152-320E-434B-9AC9-A3BE53F06A85}"/>
              </a:ext>
            </a:extLst>
          </p:cNvPr>
          <p:cNvCxnSpPr/>
          <p:nvPr/>
        </p:nvCxnSpPr>
        <p:spPr>
          <a:xfrm flipV="1">
            <a:off x="1043608" y="3884871"/>
            <a:ext cx="0" cy="4802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8B0F509-B09A-42BC-B92D-92097582CFC9}"/>
              </a:ext>
            </a:extLst>
          </p:cNvPr>
          <p:cNvCxnSpPr>
            <a:stCxn id="3" idx="3"/>
          </p:cNvCxnSpPr>
          <p:nvPr/>
        </p:nvCxnSpPr>
        <p:spPr>
          <a:xfrm flipH="1">
            <a:off x="3804313" y="4014549"/>
            <a:ext cx="207596" cy="3619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965B82C-BBF3-44AC-835E-C0A01B3F2153}"/>
              </a:ext>
            </a:extLst>
          </p:cNvPr>
          <p:cNvSpPr txBox="1"/>
          <p:nvPr/>
        </p:nvSpPr>
        <p:spPr>
          <a:xfrm>
            <a:off x="1732481" y="4442628"/>
            <a:ext cx="1891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Booking Status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47AEA55-9E4E-4DA2-8D64-2843AD1C12D5}"/>
              </a:ext>
            </a:extLst>
          </p:cNvPr>
          <p:cNvCxnSpPr/>
          <p:nvPr/>
        </p:nvCxnSpPr>
        <p:spPr>
          <a:xfrm flipH="1">
            <a:off x="5292080" y="3717032"/>
            <a:ext cx="22343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CDEE69D-7AE9-4FF8-9AD0-94CF975D885F}"/>
              </a:ext>
            </a:extLst>
          </p:cNvPr>
          <p:cNvSpPr txBox="1"/>
          <p:nvPr/>
        </p:nvSpPr>
        <p:spPr>
          <a:xfrm>
            <a:off x="5735334" y="3746371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Package Details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BC3DE15-0EC8-4665-B6EB-AA98DF3BAC44}"/>
              </a:ext>
            </a:extLst>
          </p:cNvPr>
          <p:cNvCxnSpPr>
            <a:cxnSpLocks/>
          </p:cNvCxnSpPr>
          <p:nvPr/>
        </p:nvCxnSpPr>
        <p:spPr>
          <a:xfrm>
            <a:off x="5735334" y="4442628"/>
            <a:ext cx="193301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7BFFE8-5FD2-47AE-AF91-3318C98FA0BA}"/>
              </a:ext>
            </a:extLst>
          </p:cNvPr>
          <p:cNvCxnSpPr>
            <a:cxnSpLocks/>
          </p:cNvCxnSpPr>
          <p:nvPr/>
        </p:nvCxnSpPr>
        <p:spPr>
          <a:xfrm flipV="1">
            <a:off x="7668344" y="3802789"/>
            <a:ext cx="0" cy="639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25CF69-EC57-4244-B079-2636F3BC2C0E}"/>
              </a:ext>
            </a:extLst>
          </p:cNvPr>
          <p:cNvCxnSpPr>
            <a:endCxn id="3" idx="5"/>
          </p:cNvCxnSpPr>
          <p:nvPr/>
        </p:nvCxnSpPr>
        <p:spPr>
          <a:xfrm flipH="1" flipV="1">
            <a:off x="5132091" y="4014549"/>
            <a:ext cx="603243" cy="4280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F66BE5F-6BD9-4618-A74B-EAF76C01D7E7}"/>
              </a:ext>
            </a:extLst>
          </p:cNvPr>
          <p:cNvSpPr txBox="1"/>
          <p:nvPr/>
        </p:nvSpPr>
        <p:spPr>
          <a:xfrm>
            <a:off x="5831146" y="4488794"/>
            <a:ext cx="1658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Package Status, Bookings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954FEB-DE35-46E0-859C-5C851DFBDAE6}"/>
              </a:ext>
            </a:extLst>
          </p:cNvPr>
          <p:cNvSpPr/>
          <p:nvPr/>
        </p:nvSpPr>
        <p:spPr>
          <a:xfrm>
            <a:off x="3792323" y="4729547"/>
            <a:ext cx="1728192" cy="40112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HOHO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Database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80AC02-74A5-4B1A-ABD9-D4EE39B72CC2}"/>
              </a:ext>
            </a:extLst>
          </p:cNvPr>
          <p:cNvCxnSpPr/>
          <p:nvPr/>
        </p:nvCxnSpPr>
        <p:spPr>
          <a:xfrm>
            <a:off x="4283968" y="4231249"/>
            <a:ext cx="0" cy="4982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DDF7FB6-F1EB-4444-A0B0-610B5D18A039}"/>
              </a:ext>
            </a:extLst>
          </p:cNvPr>
          <p:cNvCxnSpPr/>
          <p:nvPr/>
        </p:nvCxnSpPr>
        <p:spPr>
          <a:xfrm flipV="1">
            <a:off x="4788024" y="4257092"/>
            <a:ext cx="0" cy="462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8141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60BBA9-2126-4050-8912-96C07025EE3D}"/>
              </a:ext>
            </a:extLst>
          </p:cNvPr>
          <p:cNvSpPr txBox="1"/>
          <p:nvPr/>
        </p:nvSpPr>
        <p:spPr>
          <a:xfrm>
            <a:off x="1115616" y="2132856"/>
            <a:ext cx="7128792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1</a:t>
            </a:r>
          </a:p>
          <a:p>
            <a:pPr algn="ctr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DFD</a:t>
            </a:r>
          </a:p>
        </p:txBody>
      </p:sp>
    </p:spTree>
    <p:extLst>
      <p:ext uri="{BB962C8B-B14F-4D97-AF65-F5344CB8AC3E}">
        <p14:creationId xmlns:p14="http://schemas.microsoft.com/office/powerpoint/2010/main" val="329442060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142516-2E6A-43E4-9F6F-4690C80DD8E3}"/>
              </a:ext>
            </a:extLst>
          </p:cNvPr>
          <p:cNvSpPr/>
          <p:nvPr/>
        </p:nvSpPr>
        <p:spPr>
          <a:xfrm>
            <a:off x="107504" y="2636912"/>
            <a:ext cx="1440160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23F913-DBA7-4B82-B2B5-055154E4E81A}"/>
              </a:ext>
            </a:extLst>
          </p:cNvPr>
          <p:cNvSpPr/>
          <p:nvPr/>
        </p:nvSpPr>
        <p:spPr>
          <a:xfrm>
            <a:off x="7740352" y="2564904"/>
            <a:ext cx="1224136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EC3AD4-72D4-4113-96E8-55540CE22245}"/>
              </a:ext>
            </a:extLst>
          </p:cNvPr>
          <p:cNvSpPr/>
          <p:nvPr/>
        </p:nvSpPr>
        <p:spPr>
          <a:xfrm>
            <a:off x="4103948" y="2420888"/>
            <a:ext cx="1080120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6C3558-5C79-4AF5-9E65-38AB9286AB38}"/>
              </a:ext>
            </a:extLst>
          </p:cNvPr>
          <p:cNvSpPr/>
          <p:nvPr/>
        </p:nvSpPr>
        <p:spPr>
          <a:xfrm>
            <a:off x="1043608" y="4048934"/>
            <a:ext cx="1089124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Book Package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852F77-9FD4-4986-9F56-A124F816B6A7}"/>
              </a:ext>
            </a:extLst>
          </p:cNvPr>
          <p:cNvSpPr/>
          <p:nvPr/>
        </p:nvSpPr>
        <p:spPr>
          <a:xfrm>
            <a:off x="7573646" y="4149080"/>
            <a:ext cx="1152128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Bookings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F7A358-C8EA-494C-B0F1-3BD962854837}"/>
              </a:ext>
            </a:extLst>
          </p:cNvPr>
          <p:cNvSpPr/>
          <p:nvPr/>
        </p:nvSpPr>
        <p:spPr>
          <a:xfrm>
            <a:off x="1043608" y="692696"/>
            <a:ext cx="1144031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View package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9FE879-A528-4FFD-ACFC-B4016C58E0FE}"/>
              </a:ext>
            </a:extLst>
          </p:cNvPr>
          <p:cNvSpPr/>
          <p:nvPr/>
        </p:nvSpPr>
        <p:spPr>
          <a:xfrm>
            <a:off x="7308303" y="764704"/>
            <a:ext cx="1031543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Update Package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F3BFAA-FF6C-4898-AA7C-BED04ADCE61F}"/>
              </a:ext>
            </a:extLst>
          </p:cNvPr>
          <p:cNvSpPr/>
          <p:nvPr/>
        </p:nvSpPr>
        <p:spPr>
          <a:xfrm>
            <a:off x="4194390" y="1376772"/>
            <a:ext cx="1025682" cy="37584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Package Details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045B8A-7F38-4F5C-BEF6-4B9073AEE78D}"/>
              </a:ext>
            </a:extLst>
          </p:cNvPr>
          <p:cNvSpPr/>
          <p:nvPr/>
        </p:nvSpPr>
        <p:spPr>
          <a:xfrm>
            <a:off x="4211960" y="4794575"/>
            <a:ext cx="1008112" cy="4320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Booking Details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8F1136-D1A1-4D2B-B572-EA9C7E9E6199}"/>
              </a:ext>
            </a:extLst>
          </p:cNvPr>
          <p:cNvSpPr/>
          <p:nvPr/>
        </p:nvSpPr>
        <p:spPr>
          <a:xfrm>
            <a:off x="4298458" y="3945072"/>
            <a:ext cx="1225418" cy="36812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Login Credentials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7D9011-54AC-4564-98E1-2FEED8F093B5}"/>
              </a:ext>
            </a:extLst>
          </p:cNvPr>
          <p:cNvCxnSpPr>
            <a:stCxn id="2" idx="3"/>
            <a:endCxn id="6" idx="2"/>
          </p:cNvCxnSpPr>
          <p:nvPr/>
        </p:nvCxnSpPr>
        <p:spPr>
          <a:xfrm>
            <a:off x="1547664" y="2924944"/>
            <a:ext cx="25562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99DF82-03C6-4260-9F00-A2A04B6CDF3B}"/>
              </a:ext>
            </a:extLst>
          </p:cNvPr>
          <p:cNvCxnSpPr>
            <a:cxnSpLocks/>
          </p:cNvCxnSpPr>
          <p:nvPr/>
        </p:nvCxnSpPr>
        <p:spPr>
          <a:xfrm flipH="1">
            <a:off x="1547664" y="3140969"/>
            <a:ext cx="25562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DCC0DB-2AE4-42EA-8579-4361BF6F583D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5148064" y="2780928"/>
            <a:ext cx="2592288" cy="36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5AE052-340C-4383-A7E2-35A4DCD8E968}"/>
              </a:ext>
            </a:extLst>
          </p:cNvPr>
          <p:cNvCxnSpPr>
            <a:cxnSpLocks/>
          </p:cNvCxnSpPr>
          <p:nvPr/>
        </p:nvCxnSpPr>
        <p:spPr>
          <a:xfrm>
            <a:off x="5184068" y="2996952"/>
            <a:ext cx="25922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D03A4B-B901-4D30-9D80-4020838F25AC}"/>
              </a:ext>
            </a:extLst>
          </p:cNvPr>
          <p:cNvCxnSpPr/>
          <p:nvPr/>
        </p:nvCxnSpPr>
        <p:spPr>
          <a:xfrm flipV="1">
            <a:off x="467544" y="1376772"/>
            <a:ext cx="576064" cy="1260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05BD064-DD19-4CD7-A9FF-28905558E8E7}"/>
              </a:ext>
            </a:extLst>
          </p:cNvPr>
          <p:cNvCxnSpPr>
            <a:cxnSpLocks/>
          </p:cNvCxnSpPr>
          <p:nvPr/>
        </p:nvCxnSpPr>
        <p:spPr>
          <a:xfrm flipH="1">
            <a:off x="804153" y="1614636"/>
            <a:ext cx="363659" cy="1022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82475E-8FC5-4593-B5E7-90C695C14AE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56459" y="3212976"/>
            <a:ext cx="546648" cy="9835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D5945D1-E0C3-45DA-8EA3-8DE009B2468E}"/>
              </a:ext>
            </a:extLst>
          </p:cNvPr>
          <p:cNvCxnSpPr>
            <a:cxnSpLocks/>
            <a:endCxn id="2" idx="2"/>
          </p:cNvCxnSpPr>
          <p:nvPr/>
        </p:nvCxnSpPr>
        <p:spPr>
          <a:xfrm flipH="1" flipV="1">
            <a:off x="827584" y="3212976"/>
            <a:ext cx="634598" cy="86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23D8B9-4406-4168-91C6-EAC89F16B3F2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7824075" y="1700808"/>
            <a:ext cx="272700" cy="86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83BEB25-0BFA-47F7-AAD7-7BD842C820FB}"/>
              </a:ext>
            </a:extLst>
          </p:cNvPr>
          <p:cNvCxnSpPr>
            <a:endCxn id="3" idx="0"/>
          </p:cNvCxnSpPr>
          <p:nvPr/>
        </p:nvCxnSpPr>
        <p:spPr>
          <a:xfrm>
            <a:off x="7956376" y="1628800"/>
            <a:ext cx="396044" cy="936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E3796B-B523-46E6-9854-374814F960FE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7742371" y="3068960"/>
            <a:ext cx="354404" cy="1238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059A433-ABA0-48EB-BE7A-F2673BF5EF31}"/>
              </a:ext>
            </a:extLst>
          </p:cNvPr>
          <p:cNvCxnSpPr>
            <a:cxnSpLocks/>
            <a:stCxn id="8" idx="0"/>
            <a:endCxn id="3" idx="2"/>
          </p:cNvCxnSpPr>
          <p:nvPr/>
        </p:nvCxnSpPr>
        <p:spPr>
          <a:xfrm flipV="1">
            <a:off x="8149710" y="3068960"/>
            <a:ext cx="202710" cy="1080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DFF042E-9936-40F9-B75D-BA3D7C90740A}"/>
              </a:ext>
            </a:extLst>
          </p:cNvPr>
          <p:cNvCxnSpPr>
            <a:cxnSpLocks/>
            <a:stCxn id="8" idx="2"/>
            <a:endCxn id="13" idx="3"/>
          </p:cNvCxnSpPr>
          <p:nvPr/>
        </p:nvCxnSpPr>
        <p:spPr>
          <a:xfrm flipH="1">
            <a:off x="5220072" y="4689140"/>
            <a:ext cx="2353574" cy="321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EC6D80-C6B4-4A1B-8B76-1F3175A8759A}"/>
              </a:ext>
            </a:extLst>
          </p:cNvPr>
          <p:cNvCxnSpPr/>
          <p:nvPr/>
        </p:nvCxnSpPr>
        <p:spPr>
          <a:xfrm flipV="1">
            <a:off x="5220072" y="4869160"/>
            <a:ext cx="2376264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45D28F0-34AA-4E4F-A1AB-5D7530B037A4}"/>
              </a:ext>
            </a:extLst>
          </p:cNvPr>
          <p:cNvCxnSpPr>
            <a:cxnSpLocks/>
            <a:stCxn id="7" idx="6"/>
            <a:endCxn id="13" idx="1"/>
          </p:cNvCxnSpPr>
          <p:nvPr/>
        </p:nvCxnSpPr>
        <p:spPr>
          <a:xfrm>
            <a:off x="2132732" y="4552990"/>
            <a:ext cx="2079228" cy="457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6609817-96BA-4028-8A53-014F7181DA0D}"/>
              </a:ext>
            </a:extLst>
          </p:cNvPr>
          <p:cNvCxnSpPr>
            <a:cxnSpLocks/>
            <a:endCxn id="7" idx="5"/>
          </p:cNvCxnSpPr>
          <p:nvPr/>
        </p:nvCxnSpPr>
        <p:spPr>
          <a:xfrm flipH="1" flipV="1">
            <a:off x="1973233" y="4909411"/>
            <a:ext cx="2238728" cy="3339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93963AE-24B4-4199-B42D-61856CD50D0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158423" y="1376772"/>
            <a:ext cx="2035967" cy="187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31F564C-4872-43A3-853A-5A8B667270F7}"/>
              </a:ext>
            </a:extLst>
          </p:cNvPr>
          <p:cNvCxnSpPr>
            <a:cxnSpLocks/>
            <a:endCxn id="9" idx="6"/>
          </p:cNvCxnSpPr>
          <p:nvPr/>
        </p:nvCxnSpPr>
        <p:spPr>
          <a:xfrm flipH="1" flipV="1">
            <a:off x="2187639" y="1232756"/>
            <a:ext cx="2024322" cy="231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8BA4CD7-9B51-4164-9AA4-4CD7E2C124A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220072" y="1406743"/>
            <a:ext cx="2142670" cy="157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255F3DD-B3A4-4E88-9ABF-0AC65264550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184068" y="1232756"/>
            <a:ext cx="2124235" cy="173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C246AA1-E33B-4E12-A7B4-3AED7C117685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4605578" y="3429000"/>
            <a:ext cx="38430" cy="540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371DC4F-086E-4C81-8997-85CDC11807A0}"/>
              </a:ext>
            </a:extLst>
          </p:cNvPr>
          <p:cNvCxnSpPr>
            <a:cxnSpLocks/>
            <a:stCxn id="14" idx="0"/>
            <a:endCxn id="6" idx="5"/>
          </p:cNvCxnSpPr>
          <p:nvPr/>
        </p:nvCxnSpPr>
        <p:spPr>
          <a:xfrm flipV="1">
            <a:off x="4911167" y="3281365"/>
            <a:ext cx="114721" cy="663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DD3C53D-2F3D-4BC2-BB2C-E44EF9AC5B7C}"/>
              </a:ext>
            </a:extLst>
          </p:cNvPr>
          <p:cNvSpPr txBox="1"/>
          <p:nvPr/>
        </p:nvSpPr>
        <p:spPr>
          <a:xfrm>
            <a:off x="2044107" y="2590700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Login Details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0EDF523-889F-4502-B85A-9821A74DF3B3}"/>
              </a:ext>
            </a:extLst>
          </p:cNvPr>
          <p:cNvSpPr txBox="1"/>
          <p:nvPr/>
        </p:nvSpPr>
        <p:spPr>
          <a:xfrm>
            <a:off x="2187639" y="3121805"/>
            <a:ext cx="1384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Login Authentication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35BEF1-C9E7-4395-8F9E-78D7EA87FA64}"/>
              </a:ext>
            </a:extLst>
          </p:cNvPr>
          <p:cNvSpPr txBox="1"/>
          <p:nvPr/>
        </p:nvSpPr>
        <p:spPr>
          <a:xfrm>
            <a:off x="6022065" y="2985062"/>
            <a:ext cx="1384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Login Authentication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7CD1D0-8633-4233-B294-F9414B1476BE}"/>
              </a:ext>
            </a:extLst>
          </p:cNvPr>
          <p:cNvSpPr txBox="1"/>
          <p:nvPr/>
        </p:nvSpPr>
        <p:spPr>
          <a:xfrm>
            <a:off x="5744262" y="2499216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Login Details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983B1D1-417D-47CC-ABDC-BD67E343E99F}"/>
              </a:ext>
            </a:extLst>
          </p:cNvPr>
          <p:cNvSpPr txBox="1"/>
          <p:nvPr/>
        </p:nvSpPr>
        <p:spPr>
          <a:xfrm rot="17239432">
            <a:off x="429436" y="1859686"/>
            <a:ext cx="159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Package </a:t>
            </a:r>
          </a:p>
          <a:p>
            <a:pPr algn="ctr"/>
            <a:r>
              <a:rPr lang="en-US" sz="1200" dirty="0"/>
              <a:t>Details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73EF449-7203-4058-A3B0-FC12FA90AD30}"/>
              </a:ext>
            </a:extLst>
          </p:cNvPr>
          <p:cNvSpPr txBox="1"/>
          <p:nvPr/>
        </p:nvSpPr>
        <p:spPr>
          <a:xfrm>
            <a:off x="7573646" y="1653386"/>
            <a:ext cx="159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Package </a:t>
            </a:r>
          </a:p>
          <a:p>
            <a:pPr algn="ctr"/>
            <a:r>
              <a:rPr lang="en-US" sz="1200" dirty="0"/>
              <a:t>Details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7A6B5F1-5E3E-4B79-9F12-56F32ED41E46}"/>
              </a:ext>
            </a:extLst>
          </p:cNvPr>
          <p:cNvSpPr txBox="1"/>
          <p:nvPr/>
        </p:nvSpPr>
        <p:spPr>
          <a:xfrm rot="3833961">
            <a:off x="6856364" y="1923478"/>
            <a:ext cx="159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Updated</a:t>
            </a:r>
          </a:p>
          <a:p>
            <a:pPr algn="ctr"/>
            <a:r>
              <a:rPr lang="en-US" sz="1200" dirty="0"/>
              <a:t>status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9F0C9D-DA23-4D88-9B73-A5C236CF15BD}"/>
              </a:ext>
            </a:extLst>
          </p:cNvPr>
          <p:cNvSpPr txBox="1"/>
          <p:nvPr/>
        </p:nvSpPr>
        <p:spPr>
          <a:xfrm rot="3462127">
            <a:off x="-104416" y="3499503"/>
            <a:ext cx="159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 of seats, </a:t>
            </a:r>
          </a:p>
          <a:p>
            <a:pPr algn="ctr"/>
            <a:r>
              <a:rPr lang="en-US" sz="1200" dirty="0"/>
              <a:t>tour date,</a:t>
            </a:r>
          </a:p>
          <a:p>
            <a:pPr algn="ctr"/>
            <a:r>
              <a:rPr lang="en-US" sz="1200" dirty="0"/>
              <a:t>Selected package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96CB97D-E6A6-45F2-BDF4-92C88C226AF5}"/>
              </a:ext>
            </a:extLst>
          </p:cNvPr>
          <p:cNvSpPr txBox="1"/>
          <p:nvPr/>
        </p:nvSpPr>
        <p:spPr>
          <a:xfrm rot="3295150">
            <a:off x="839357" y="3688154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Booking </a:t>
            </a:r>
          </a:p>
          <a:p>
            <a:r>
              <a:rPr lang="en-US" sz="1200" dirty="0"/>
              <a:t>status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7815DD-5A05-4AAC-8F8A-A5D83B23E866}"/>
              </a:ext>
            </a:extLst>
          </p:cNvPr>
          <p:cNvSpPr txBox="1"/>
          <p:nvPr/>
        </p:nvSpPr>
        <p:spPr>
          <a:xfrm>
            <a:off x="8244408" y="350828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Bookings status</a:t>
            </a:r>
          </a:p>
        </p:txBody>
      </p:sp>
    </p:spTree>
    <p:extLst>
      <p:ext uri="{BB962C8B-B14F-4D97-AF65-F5344CB8AC3E}">
        <p14:creationId xmlns:p14="http://schemas.microsoft.com/office/powerpoint/2010/main" val="158716436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935703-A790-4EAE-9A8E-258D5E18171C}"/>
              </a:ext>
            </a:extLst>
          </p:cNvPr>
          <p:cNvSpPr txBox="1"/>
          <p:nvPr/>
        </p:nvSpPr>
        <p:spPr>
          <a:xfrm>
            <a:off x="1043608" y="2692434"/>
            <a:ext cx="6840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365351846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F16B4E-BABB-4C97-B456-5416E759E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6" y="134076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1943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DCACA-9319-41AE-807E-EE250BE52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2844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2AF12D-97B2-4EBC-93BE-80F943C0F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4873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E5F856-0ADA-4939-B661-F5DA22279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60" r="57111" b="1303"/>
          <a:stretch/>
        </p:blipFill>
        <p:spPr>
          <a:xfrm>
            <a:off x="971600" y="702965"/>
            <a:ext cx="3096344" cy="54520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74E06D-3819-4006-A2F6-D4EC974612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5" r="58263" b="-399"/>
          <a:stretch/>
        </p:blipFill>
        <p:spPr>
          <a:xfrm>
            <a:off x="4599808" y="702965"/>
            <a:ext cx="3096344" cy="545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4410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2011FB-512B-4880-8A1E-F812DF027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0" r="54725" b="-400"/>
          <a:stretch/>
        </p:blipFill>
        <p:spPr>
          <a:xfrm>
            <a:off x="899592" y="846981"/>
            <a:ext cx="3024336" cy="5164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F0D8A9-3BDA-447E-BD7E-B84AAFFE3F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8" r="56687"/>
          <a:stretch/>
        </p:blipFill>
        <p:spPr>
          <a:xfrm>
            <a:off x="5220074" y="867518"/>
            <a:ext cx="3312366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2063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Presented By:</a:t>
            </a:r>
            <a:endParaRPr lang="en-IN" sz="4400" b="0" dirty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3501008"/>
            <a:ext cx="7772400" cy="1509712"/>
          </a:xfrm>
        </p:spPr>
        <p:txBody>
          <a:bodyPr>
            <a:normAutofit fontScale="92500" lnSpcReduction="20000"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KAJAL PATYAL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01811604418</a:t>
            </a:r>
          </a:p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MADHVEE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02011604418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F18553-320C-42C1-BB93-19606D589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0" r="56300" b="-400"/>
          <a:stretch/>
        </p:blipFill>
        <p:spPr>
          <a:xfrm>
            <a:off x="755576" y="846981"/>
            <a:ext cx="3168352" cy="5164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2A0B79-C796-4C18-B62C-0B4DD9EAC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3" t="1" r="57087" b="-399"/>
          <a:stretch/>
        </p:blipFill>
        <p:spPr>
          <a:xfrm>
            <a:off x="5076056" y="864034"/>
            <a:ext cx="3168352" cy="51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0454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823FC-8962-4F71-AEE6-6B21FFA80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34A88-FF03-4122-AFB2-84754AE5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User cannot view his booking history.</a:t>
            </a:r>
          </a:p>
          <a:p>
            <a:r>
              <a:rPr lang="en-US" dirty="0"/>
              <a:t>Booking cancellation by the user is not possible.</a:t>
            </a:r>
          </a:p>
          <a:p>
            <a:r>
              <a:rPr lang="en-US" dirty="0"/>
              <a:t>Admin control is developed for a single admin.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0249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Future Scope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Developing a payment gateway for the users.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User can view his previous booking.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Improved user experience.</a:t>
            </a:r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1537B-328B-42A9-8F46-EB97185D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05455-A0E9-4205-8CC9-ABEFBCBB1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https://www.tutorialspoint.com/</a:t>
            </a:r>
            <a:endParaRPr lang="en-US" dirty="0"/>
          </a:p>
          <a:p>
            <a:r>
              <a:rPr lang="en-US" dirty="0">
                <a:hlinkClick r:id="rId3"/>
              </a:rPr>
              <a:t>https://www.w3schools.com/</a:t>
            </a:r>
            <a:endParaRPr lang="en-US" dirty="0"/>
          </a:p>
          <a:p>
            <a:r>
              <a:rPr lang="en-US" sz="2400" dirty="0">
                <a:hlinkClick r:id="rId4"/>
              </a:rPr>
              <a:t>http://www.xamppserver.com/</a:t>
            </a:r>
            <a:endParaRPr lang="en-US" sz="2400" dirty="0"/>
          </a:p>
          <a:p>
            <a:r>
              <a:rPr lang="en-US" sz="2400" dirty="0"/>
              <a:t>Httpd.apache.org/docs/2.0/tutorials.html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77301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D7806-47D9-485A-8E05-B35A489EF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4BB02-4615-49C6-9578-B85B8EFFA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Delhi Sightseeing at your convenience. We provide  platform to choose among various packages and enjoy the tour of National Capital of India and make the most of your journey.</a:t>
            </a:r>
          </a:p>
        </p:txBody>
      </p:sp>
    </p:spTree>
    <p:extLst>
      <p:ext uri="{BB962C8B-B14F-4D97-AF65-F5344CB8AC3E}">
        <p14:creationId xmlns:p14="http://schemas.microsoft.com/office/powerpoint/2010/main" val="359283727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Objective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64904"/>
            <a:ext cx="8229600" cy="3759696"/>
          </a:xfrm>
        </p:spPr>
        <p:txBody>
          <a:bodyPr/>
          <a:lstStyle/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This project aims to provide a platform to choose the best suited packages to visit and explore more than 20 best tourist spots in Delhi ( e.g. Qutub Minar, Red Fort, Jama Masjid, India Gate, etc) according to user’s convenience and requirements. 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7943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Features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989" y="1271024"/>
            <a:ext cx="8229600" cy="5326328"/>
          </a:xfrm>
        </p:spPr>
        <p:txBody>
          <a:bodyPr>
            <a:normAutofit/>
          </a:bodyPr>
          <a:lstStyle/>
          <a:p>
            <a:r>
              <a:rPr lang="en-US" sz="2000" u="sng" dirty="0">
                <a:latin typeface="Times New Roman" pitchFamily="18" charset="0"/>
                <a:cs typeface="Times New Roman" pitchFamily="18" charset="0"/>
              </a:rPr>
              <a:t>Login module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Customer logins to make a booking.</a:t>
            </a:r>
          </a:p>
          <a:p>
            <a:r>
              <a:rPr lang="en-US" sz="2000" u="sng" dirty="0">
                <a:latin typeface="Times New Roman" pitchFamily="18" charset="0"/>
                <a:cs typeface="Times New Roman" pitchFamily="18" charset="0"/>
              </a:rPr>
              <a:t>View package Module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	The admin and customer can view the various packages provided by the system. </a:t>
            </a:r>
          </a:p>
          <a:p>
            <a:r>
              <a:rPr lang="en-US" sz="2000" u="sng" dirty="0">
                <a:latin typeface="Times New Roman" pitchFamily="18" charset="0"/>
                <a:cs typeface="Times New Roman" pitchFamily="18" charset="0"/>
              </a:rPr>
              <a:t>View Booking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Admin can view the bookings made by the customers.</a:t>
            </a:r>
          </a:p>
          <a:p>
            <a:r>
              <a:rPr lang="en-US" sz="2000" u="sng" dirty="0">
                <a:latin typeface="Times New Roman" pitchFamily="18" charset="0"/>
                <a:cs typeface="Times New Roman" pitchFamily="18" charset="0"/>
              </a:rPr>
              <a:t>Book Package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Customer can choose the package according to his convenience.</a:t>
            </a:r>
          </a:p>
          <a:p>
            <a:r>
              <a:rPr lang="en-US" sz="2000" u="sng" dirty="0">
                <a:latin typeface="Times New Roman" pitchFamily="18" charset="0"/>
                <a:cs typeface="Times New Roman" pitchFamily="18" charset="0"/>
              </a:rPr>
              <a:t>Update package:</a:t>
            </a:r>
          </a:p>
          <a:p>
            <a:pPr marL="393192" lvl="1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   The admin can modify the packages.</a:t>
            </a: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Technology used for Development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u="sng" dirty="0">
                <a:latin typeface="Times New Roman" pitchFamily="18" charset="0"/>
                <a:cs typeface="Times New Roman" pitchFamily="18" charset="0"/>
              </a:rPr>
              <a:t>Front end:                                    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HTML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CSS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Bootstrap</a:t>
            </a:r>
          </a:p>
          <a:p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Javascript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Backend:</a:t>
            </a:r>
          </a:p>
          <a:p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Xampp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Database Server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Php</a:t>
            </a:r>
          </a:p>
          <a:p>
            <a:pPr marL="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857F6-C8E8-401F-A4A9-07AE200A7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29" t="12866" r="8617" b="8786"/>
          <a:stretch/>
        </p:blipFill>
        <p:spPr>
          <a:xfrm>
            <a:off x="13070" y="1700808"/>
            <a:ext cx="9130930" cy="51370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BBF362-C171-465B-BB6B-CA361155DC44}"/>
              </a:ext>
            </a:extLst>
          </p:cNvPr>
          <p:cNvSpPr txBox="1"/>
          <p:nvPr/>
        </p:nvSpPr>
        <p:spPr>
          <a:xfrm>
            <a:off x="899592" y="629714"/>
            <a:ext cx="648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Use Case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E68A6-1BD9-45BC-805B-41905F5AC9B5}"/>
              </a:ext>
            </a:extLst>
          </p:cNvPr>
          <p:cNvSpPr txBox="1"/>
          <p:nvPr/>
        </p:nvSpPr>
        <p:spPr>
          <a:xfrm>
            <a:off x="3419872" y="133147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HOHO SYSTEM</a:t>
            </a:r>
          </a:p>
        </p:txBody>
      </p:sp>
    </p:spTree>
    <p:extLst>
      <p:ext uri="{BB962C8B-B14F-4D97-AF65-F5344CB8AC3E}">
        <p14:creationId xmlns:p14="http://schemas.microsoft.com/office/powerpoint/2010/main" val="68053694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93C877-14B9-48E4-B84E-4736EF674C86}"/>
              </a:ext>
            </a:extLst>
          </p:cNvPr>
          <p:cNvSpPr txBox="1"/>
          <p:nvPr/>
        </p:nvSpPr>
        <p:spPr>
          <a:xfrm>
            <a:off x="1221629" y="2564904"/>
            <a:ext cx="67007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Entity </a:t>
            </a:r>
          </a:p>
          <a:p>
            <a:pPr algn="ctr"/>
            <a:r>
              <a:rPr lang="en-US" sz="4400" dirty="0"/>
              <a:t>Relationship </a:t>
            </a:r>
          </a:p>
          <a:p>
            <a:pPr algn="ctr"/>
            <a:r>
              <a:rPr lang="en-US" sz="4400" dirty="0"/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254694467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mond 3">
            <a:extLst>
              <a:ext uri="{FF2B5EF4-FFF2-40B4-BE49-F238E27FC236}">
                <a16:creationId xmlns:a16="http://schemas.microsoft.com/office/drawing/2014/main" id="{A590D156-271B-4D83-98A0-D668CCF224EB}"/>
              </a:ext>
            </a:extLst>
          </p:cNvPr>
          <p:cNvSpPr/>
          <p:nvPr/>
        </p:nvSpPr>
        <p:spPr>
          <a:xfrm>
            <a:off x="3546063" y="3392990"/>
            <a:ext cx="1656184" cy="732297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B8AA15-D95E-457B-84B8-183A11C9DBE2}"/>
              </a:ext>
            </a:extLst>
          </p:cNvPr>
          <p:cNvSpPr/>
          <p:nvPr/>
        </p:nvSpPr>
        <p:spPr>
          <a:xfrm>
            <a:off x="1331265" y="3442760"/>
            <a:ext cx="1368152" cy="5040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8ECF0F-D21F-4E06-BC38-57234805785D}"/>
              </a:ext>
            </a:extLst>
          </p:cNvPr>
          <p:cNvSpPr/>
          <p:nvPr/>
        </p:nvSpPr>
        <p:spPr>
          <a:xfrm>
            <a:off x="6372200" y="3046453"/>
            <a:ext cx="129614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E59C23-7E9A-44AD-A80E-69E189C3458B}"/>
              </a:ext>
            </a:extLst>
          </p:cNvPr>
          <p:cNvSpPr/>
          <p:nvPr/>
        </p:nvSpPr>
        <p:spPr>
          <a:xfrm>
            <a:off x="745990" y="1311644"/>
            <a:ext cx="1237984" cy="50402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Mobile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66FAFC-520E-47C4-9C81-A0DC880DFDF9}"/>
              </a:ext>
            </a:extLst>
          </p:cNvPr>
          <p:cNvSpPr/>
          <p:nvPr/>
        </p:nvSpPr>
        <p:spPr>
          <a:xfrm>
            <a:off x="2159357" y="1268760"/>
            <a:ext cx="1080120" cy="50402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C-id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A2CE028-BA8C-4BE5-82DF-21FF90807D9F}"/>
              </a:ext>
            </a:extLst>
          </p:cNvPr>
          <p:cNvSpPr/>
          <p:nvPr/>
        </p:nvSpPr>
        <p:spPr>
          <a:xfrm>
            <a:off x="223448" y="2037056"/>
            <a:ext cx="1107817" cy="50405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email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336254-04F1-4FFA-8777-22FA7C029E1E}"/>
              </a:ext>
            </a:extLst>
          </p:cNvPr>
          <p:cNvSpPr/>
          <p:nvPr/>
        </p:nvSpPr>
        <p:spPr>
          <a:xfrm>
            <a:off x="2665700" y="2140310"/>
            <a:ext cx="1582264" cy="40080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Password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8BCFE28-C67D-42AF-BA1C-01B58499A096}"/>
              </a:ext>
            </a:extLst>
          </p:cNvPr>
          <p:cNvSpPr/>
          <p:nvPr/>
        </p:nvSpPr>
        <p:spPr>
          <a:xfrm>
            <a:off x="59228" y="2967900"/>
            <a:ext cx="1185109" cy="4611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D97F986-CD4C-40F1-A2C9-4BA461AA2AF7}"/>
              </a:ext>
            </a:extLst>
          </p:cNvPr>
          <p:cNvCxnSpPr>
            <a:cxnSpLocks/>
            <a:stCxn id="16" idx="4"/>
            <a:endCxn id="5" idx="0"/>
          </p:cNvCxnSpPr>
          <p:nvPr/>
        </p:nvCxnSpPr>
        <p:spPr>
          <a:xfrm>
            <a:off x="777357" y="2541111"/>
            <a:ext cx="1237984" cy="901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A27B5E-5430-49D8-8567-4A0CBD4FACA4}"/>
              </a:ext>
            </a:extLst>
          </p:cNvPr>
          <p:cNvCxnSpPr>
            <a:cxnSpLocks/>
            <a:stCxn id="14" idx="4"/>
            <a:endCxn id="5" idx="0"/>
          </p:cNvCxnSpPr>
          <p:nvPr/>
        </p:nvCxnSpPr>
        <p:spPr>
          <a:xfrm>
            <a:off x="1364982" y="1815669"/>
            <a:ext cx="650359" cy="1627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14ABBF-5626-41A3-A9EB-7F7365CE4D60}"/>
              </a:ext>
            </a:extLst>
          </p:cNvPr>
          <p:cNvCxnSpPr>
            <a:cxnSpLocks/>
            <a:stCxn id="20" idx="4"/>
            <a:endCxn id="5" idx="0"/>
          </p:cNvCxnSpPr>
          <p:nvPr/>
        </p:nvCxnSpPr>
        <p:spPr>
          <a:xfrm flipH="1">
            <a:off x="2015341" y="2541112"/>
            <a:ext cx="1441491" cy="901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A59544-70A4-4A4E-8D92-B52D49860210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699417" y="3694783"/>
            <a:ext cx="846646" cy="64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D66F65-C5B8-4EDE-8CBC-B0A1B91193F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5202247" y="3298481"/>
            <a:ext cx="1169953" cy="46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D4ABF20-925B-4943-8222-6014A1326DF1}"/>
              </a:ext>
            </a:extLst>
          </p:cNvPr>
          <p:cNvCxnSpPr>
            <a:endCxn id="5" idx="0"/>
          </p:cNvCxnSpPr>
          <p:nvPr/>
        </p:nvCxnSpPr>
        <p:spPr>
          <a:xfrm flipH="1">
            <a:off x="2015341" y="1815700"/>
            <a:ext cx="684076" cy="1627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B39CA9-1855-4BAE-A390-95654C2D43F9}"/>
              </a:ext>
            </a:extLst>
          </p:cNvPr>
          <p:cNvCxnSpPr>
            <a:cxnSpLocks/>
            <a:stCxn id="21" idx="6"/>
            <a:endCxn id="5" idx="0"/>
          </p:cNvCxnSpPr>
          <p:nvPr/>
        </p:nvCxnSpPr>
        <p:spPr>
          <a:xfrm>
            <a:off x="1244337" y="3198450"/>
            <a:ext cx="771004" cy="244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1DB17E2A-CD91-4D7E-9A2F-A7CACCF5C843}"/>
              </a:ext>
            </a:extLst>
          </p:cNvPr>
          <p:cNvSpPr/>
          <p:nvPr/>
        </p:nvSpPr>
        <p:spPr>
          <a:xfrm>
            <a:off x="5076056" y="2276872"/>
            <a:ext cx="1152128" cy="40080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P-id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FE6DC8B-3670-4EF2-BB56-53ADEB5F7DB2}"/>
              </a:ext>
            </a:extLst>
          </p:cNvPr>
          <p:cNvSpPr/>
          <p:nvPr/>
        </p:nvSpPr>
        <p:spPr>
          <a:xfrm>
            <a:off x="6228184" y="1815669"/>
            <a:ext cx="1440160" cy="40080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PName</a:t>
            </a:r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9A40A4D-E636-4B18-B7D7-40D68A6F266A}"/>
              </a:ext>
            </a:extLst>
          </p:cNvPr>
          <p:cNvSpPr/>
          <p:nvPr/>
        </p:nvSpPr>
        <p:spPr>
          <a:xfrm>
            <a:off x="7524328" y="2420888"/>
            <a:ext cx="1152128" cy="40080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Bprice</a:t>
            </a:r>
            <a:endParaRPr lang="en-US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271B429-286F-4254-98B0-47C30ED398C4}"/>
              </a:ext>
            </a:extLst>
          </p:cNvPr>
          <p:cNvCxnSpPr>
            <a:cxnSpLocks/>
            <a:stCxn id="69" idx="4"/>
            <a:endCxn id="6" idx="0"/>
          </p:cNvCxnSpPr>
          <p:nvPr/>
        </p:nvCxnSpPr>
        <p:spPr>
          <a:xfrm>
            <a:off x="5652120" y="2677674"/>
            <a:ext cx="1368152" cy="368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AF81C62-389C-43EC-A3D4-A4ED04D73B16}"/>
              </a:ext>
            </a:extLst>
          </p:cNvPr>
          <p:cNvCxnSpPr>
            <a:cxnSpLocks/>
            <a:stCxn id="70" idx="4"/>
            <a:endCxn id="6" idx="0"/>
          </p:cNvCxnSpPr>
          <p:nvPr/>
        </p:nvCxnSpPr>
        <p:spPr>
          <a:xfrm>
            <a:off x="6948264" y="2216471"/>
            <a:ext cx="72008" cy="829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11C0505-DDA8-4F54-B08A-DDC3B841DCE4}"/>
              </a:ext>
            </a:extLst>
          </p:cNvPr>
          <p:cNvCxnSpPr>
            <a:cxnSpLocks/>
            <a:stCxn id="71" idx="4"/>
            <a:endCxn id="6" idx="0"/>
          </p:cNvCxnSpPr>
          <p:nvPr/>
        </p:nvCxnSpPr>
        <p:spPr>
          <a:xfrm flipH="1">
            <a:off x="7020272" y="2821690"/>
            <a:ext cx="1080120" cy="224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789709-C6C3-48C1-979E-425D7C138B4D}"/>
              </a:ext>
            </a:extLst>
          </p:cNvPr>
          <p:cNvSpPr txBox="1"/>
          <p:nvPr/>
        </p:nvSpPr>
        <p:spPr>
          <a:xfrm>
            <a:off x="2987824" y="3392990"/>
            <a:ext cx="45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A9239-33E7-4ECE-A747-AB2909CF47C9}"/>
              </a:ext>
            </a:extLst>
          </p:cNvPr>
          <p:cNvSpPr txBox="1"/>
          <p:nvPr/>
        </p:nvSpPr>
        <p:spPr>
          <a:xfrm>
            <a:off x="5292080" y="3325451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8D1009-7803-4F05-B94E-98CCA7CE39F6}"/>
              </a:ext>
            </a:extLst>
          </p:cNvPr>
          <p:cNvSpPr/>
          <p:nvPr/>
        </p:nvSpPr>
        <p:spPr>
          <a:xfrm>
            <a:off x="1364982" y="4446946"/>
            <a:ext cx="1815553" cy="46586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TravelDate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792C06-B17E-4D6B-888A-4F6941163027}"/>
              </a:ext>
            </a:extLst>
          </p:cNvPr>
          <p:cNvSpPr/>
          <p:nvPr/>
        </p:nvSpPr>
        <p:spPr>
          <a:xfrm>
            <a:off x="1983974" y="5234469"/>
            <a:ext cx="1512164" cy="50932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Seats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7FB781-748A-4AC2-88A7-370BB1E105FE}"/>
              </a:ext>
            </a:extLst>
          </p:cNvPr>
          <p:cNvSpPr/>
          <p:nvPr/>
        </p:nvSpPr>
        <p:spPr>
          <a:xfrm>
            <a:off x="3283706" y="5789060"/>
            <a:ext cx="1296136" cy="465864"/>
          </a:xfrm>
          <a:prstGeom prst="ellipse">
            <a:avLst/>
          </a:prstGeom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91ECD9-B93B-4647-AEF9-3156DF07615F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2272759" y="4125287"/>
            <a:ext cx="2101396" cy="321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A9A240A-205B-4FC1-8A3F-52D0E7D929B5}"/>
              </a:ext>
            </a:extLst>
          </p:cNvPr>
          <p:cNvCxnSpPr>
            <a:cxnSpLocks/>
            <a:stCxn id="4" idx="2"/>
            <a:endCxn id="12" idx="1"/>
          </p:cNvCxnSpPr>
          <p:nvPr/>
        </p:nvCxnSpPr>
        <p:spPr>
          <a:xfrm flipH="1">
            <a:off x="3473521" y="4125287"/>
            <a:ext cx="900634" cy="1731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7E5C52-9A31-4B26-9BB5-919AB5ADFD20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2740056" y="4125287"/>
            <a:ext cx="1634099" cy="1109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iamond 27">
            <a:extLst>
              <a:ext uri="{FF2B5EF4-FFF2-40B4-BE49-F238E27FC236}">
                <a16:creationId xmlns:a16="http://schemas.microsoft.com/office/drawing/2014/main" id="{8EBFD082-8427-4644-A208-F544FDAC294B}"/>
              </a:ext>
            </a:extLst>
          </p:cNvPr>
          <p:cNvSpPr/>
          <p:nvPr/>
        </p:nvSpPr>
        <p:spPr>
          <a:xfrm>
            <a:off x="6108360" y="4423344"/>
            <a:ext cx="1872208" cy="734916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Viewed By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B41EA0-2783-4032-99CC-304A484E91FF}"/>
              </a:ext>
            </a:extLst>
          </p:cNvPr>
          <p:cNvSpPr/>
          <p:nvPr/>
        </p:nvSpPr>
        <p:spPr>
          <a:xfrm>
            <a:off x="6444208" y="5857284"/>
            <a:ext cx="1872208" cy="596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08D388-C2C6-47CC-9527-6D9A5850AAF6}"/>
              </a:ext>
            </a:extLst>
          </p:cNvPr>
          <p:cNvCxnSpPr>
            <a:stCxn id="6" idx="2"/>
            <a:endCxn id="28" idx="0"/>
          </p:cNvCxnSpPr>
          <p:nvPr/>
        </p:nvCxnSpPr>
        <p:spPr>
          <a:xfrm>
            <a:off x="7020272" y="3550509"/>
            <a:ext cx="24192" cy="87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E73F102-89A6-4468-83EA-F3F53EDF55E2}"/>
              </a:ext>
            </a:extLst>
          </p:cNvPr>
          <p:cNvCxnSpPr>
            <a:stCxn id="28" idx="2"/>
            <a:endCxn id="40" idx="0"/>
          </p:cNvCxnSpPr>
          <p:nvPr/>
        </p:nvCxnSpPr>
        <p:spPr>
          <a:xfrm>
            <a:off x="7044464" y="5158260"/>
            <a:ext cx="335848" cy="699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E75DC048-B7DF-4FC5-823B-3E650E1509E2}"/>
              </a:ext>
            </a:extLst>
          </p:cNvPr>
          <p:cNvSpPr/>
          <p:nvPr/>
        </p:nvSpPr>
        <p:spPr>
          <a:xfrm>
            <a:off x="7744350" y="5090838"/>
            <a:ext cx="1278176" cy="3693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Pwd</a:t>
            </a:r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7BB3E59-F127-440B-AA73-2F694D1B6D73}"/>
              </a:ext>
            </a:extLst>
          </p:cNvPr>
          <p:cNvSpPr/>
          <p:nvPr/>
        </p:nvSpPr>
        <p:spPr>
          <a:xfrm>
            <a:off x="4941967" y="5059832"/>
            <a:ext cx="1242499" cy="43134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A-Id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CAC66DE-428D-43BF-8411-E951E7754111}"/>
              </a:ext>
            </a:extLst>
          </p:cNvPr>
          <p:cNvCxnSpPr>
            <a:cxnSpLocks/>
            <a:stCxn id="47" idx="5"/>
            <a:endCxn id="40" idx="0"/>
          </p:cNvCxnSpPr>
          <p:nvPr/>
        </p:nvCxnSpPr>
        <p:spPr>
          <a:xfrm flipH="1">
            <a:off x="7380312" y="5406083"/>
            <a:ext cx="1455029" cy="45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A0788F-54F5-4712-BB91-16525B3DAA42}"/>
              </a:ext>
            </a:extLst>
          </p:cNvPr>
          <p:cNvCxnSpPr>
            <a:cxnSpLocks/>
            <a:stCxn id="48" idx="5"/>
            <a:endCxn id="40" idx="0"/>
          </p:cNvCxnSpPr>
          <p:nvPr/>
        </p:nvCxnSpPr>
        <p:spPr>
          <a:xfrm>
            <a:off x="6002506" y="5428007"/>
            <a:ext cx="1377806" cy="429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AD740E-47AE-40CD-B68B-C7F3D06D6A64}"/>
              </a:ext>
            </a:extLst>
          </p:cNvPr>
          <p:cNvCxnSpPr/>
          <p:nvPr/>
        </p:nvCxnSpPr>
        <p:spPr>
          <a:xfrm>
            <a:off x="2483768" y="1628800"/>
            <a:ext cx="43204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6770F87-E4F9-45C2-A5B0-6C4CCA5641A8}"/>
              </a:ext>
            </a:extLst>
          </p:cNvPr>
          <p:cNvCxnSpPr>
            <a:cxnSpLocks/>
          </p:cNvCxnSpPr>
          <p:nvPr/>
        </p:nvCxnSpPr>
        <p:spPr>
          <a:xfrm flipV="1">
            <a:off x="5399717" y="2611007"/>
            <a:ext cx="587359" cy="23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23D241-5F72-482B-8962-A9BD2E3C3D52}"/>
              </a:ext>
            </a:extLst>
          </p:cNvPr>
          <p:cNvCxnSpPr/>
          <p:nvPr/>
        </p:nvCxnSpPr>
        <p:spPr>
          <a:xfrm>
            <a:off x="5304435" y="5406083"/>
            <a:ext cx="56370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40785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1271</TotalTime>
  <Words>311</Words>
  <Application>Microsoft Office PowerPoint</Application>
  <PresentationFormat>On-screen Show (4:3)</PresentationFormat>
  <Paragraphs>119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Constantia</vt:lpstr>
      <vt:lpstr>Times New Roman</vt:lpstr>
      <vt:lpstr>Wingdings 2</vt:lpstr>
      <vt:lpstr>Flow</vt:lpstr>
      <vt:lpstr>Hop On Hop Off Delhi Sightseeing Service</vt:lpstr>
      <vt:lpstr>Presented By:</vt:lpstr>
      <vt:lpstr>Introduction</vt:lpstr>
      <vt:lpstr>Objective</vt:lpstr>
      <vt:lpstr>Features</vt:lpstr>
      <vt:lpstr>Technology used for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</vt:lpstr>
      <vt:lpstr>Future Scope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Hop On Hop Off Delhi Sightseeing Service</dc:title>
  <dc:creator>Chirag</dc:creator>
  <cp:lastModifiedBy>Chirag Sachdeva</cp:lastModifiedBy>
  <cp:revision>30</cp:revision>
  <dcterms:created xsi:type="dcterms:W3CDTF">2018-10-05T17:04:21Z</dcterms:created>
  <dcterms:modified xsi:type="dcterms:W3CDTF">2019-01-23T07:49:30Z</dcterms:modified>
</cp:coreProperties>
</file>